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58"/>
  </p:notesMasterIdLst>
  <p:handoutMasterIdLst>
    <p:handoutMasterId r:id="rId59"/>
  </p:handoutMasterIdLst>
  <p:sldIdLst>
    <p:sldId id="265" r:id="rId3"/>
    <p:sldId id="558" r:id="rId4"/>
    <p:sldId id="582" r:id="rId5"/>
    <p:sldId id="586" r:id="rId6"/>
    <p:sldId id="610" r:id="rId7"/>
    <p:sldId id="572" r:id="rId8"/>
    <p:sldId id="574" r:id="rId9"/>
    <p:sldId id="573" r:id="rId10"/>
    <p:sldId id="559" r:id="rId11"/>
    <p:sldId id="560" r:id="rId12"/>
    <p:sldId id="562" r:id="rId13"/>
    <p:sldId id="563" r:id="rId14"/>
    <p:sldId id="581" r:id="rId15"/>
    <p:sldId id="587" r:id="rId16"/>
    <p:sldId id="588" r:id="rId17"/>
    <p:sldId id="585" r:id="rId18"/>
    <p:sldId id="590" r:id="rId19"/>
    <p:sldId id="564" r:id="rId20"/>
    <p:sldId id="566" r:id="rId21"/>
    <p:sldId id="591" r:id="rId22"/>
    <p:sldId id="611" r:id="rId23"/>
    <p:sldId id="567" r:id="rId24"/>
    <p:sldId id="584" r:id="rId25"/>
    <p:sldId id="592" r:id="rId26"/>
    <p:sldId id="565" r:id="rId27"/>
    <p:sldId id="612" r:id="rId28"/>
    <p:sldId id="593" r:id="rId29"/>
    <p:sldId id="577" r:id="rId30"/>
    <p:sldId id="576" r:id="rId31"/>
    <p:sldId id="578" r:id="rId32"/>
    <p:sldId id="605" r:id="rId33"/>
    <p:sldId id="596" r:id="rId34"/>
    <p:sldId id="613" r:id="rId35"/>
    <p:sldId id="595" r:id="rId36"/>
    <p:sldId id="589" r:id="rId37"/>
    <p:sldId id="603" r:id="rId38"/>
    <p:sldId id="604" r:id="rId39"/>
    <p:sldId id="568" r:id="rId40"/>
    <p:sldId id="614" r:id="rId41"/>
    <p:sldId id="579" r:id="rId42"/>
    <p:sldId id="607" r:id="rId43"/>
    <p:sldId id="597" r:id="rId44"/>
    <p:sldId id="569" r:id="rId45"/>
    <p:sldId id="598" r:id="rId46"/>
    <p:sldId id="599" r:id="rId47"/>
    <p:sldId id="600" r:id="rId48"/>
    <p:sldId id="615" r:id="rId49"/>
    <p:sldId id="570" r:id="rId50"/>
    <p:sldId id="571" r:id="rId51"/>
    <p:sldId id="601" r:id="rId52"/>
    <p:sldId id="583" r:id="rId53"/>
    <p:sldId id="580" r:id="rId54"/>
    <p:sldId id="606" r:id="rId55"/>
    <p:sldId id="608" r:id="rId56"/>
    <p:sldId id="609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4288" autoAdjust="0"/>
  </p:normalViewPr>
  <p:slideViewPr>
    <p:cSldViewPr>
      <p:cViewPr varScale="1">
        <p:scale>
          <a:sx n="109" d="100"/>
          <a:sy n="109" d="100"/>
        </p:scale>
        <p:origin x="29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10/3/16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Joys of </a:t>
            </a:r>
            <a:r>
              <a:rPr lang="en-US" i="1" dirty="0" err="1" smtClean="0"/>
              <a:t>Javascript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Oct 3</a:t>
            </a:r>
            <a:r>
              <a:rPr lang="en-US" smtClean="0"/>
              <a:t>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Brain on </a:t>
            </a:r>
            <a:r>
              <a:rPr lang="en-US" dirty="0" err="1" smtClean="0"/>
              <a:t>Javascript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Take Notes…</a:t>
            </a:r>
            <a:endParaRPr lang="en-US" dirty="0"/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Tips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code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watch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Sublime and try to explain to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someone around you how the code connects to the events seen on the page.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 know we haven’t covered 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before…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code going forward,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hit “Download”. If you copy and paste directly from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Slack, your code will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 work.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Javascript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allows developers to create 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29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68351" y="5075530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which convey that Helga is 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342574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74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completed the activity correctly,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look at the rest of the code to understand why the text displayed the way it did. 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Prints,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ConsoleDemoInstructor.html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04-ConsoleLogDemo)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Console.log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43200"/>
            <a:ext cx="6317860" cy="352424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</a:t>
            </a:r>
            <a:r>
              <a:rPr lang="en-US" dirty="0" smtClean="0"/>
              <a:t>Little </a:t>
            </a:r>
            <a:r>
              <a:rPr lang="en-US" dirty="0"/>
              <a:t>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 – 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your previous code from the pizza example, then replace all of the alert messages with console.log.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those closest to you about the difference between alert and console.log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95800"/>
            <a:ext cx="37242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06-PromptDemo)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Alerts, Prompts, Confirms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34859"/>
            <a:ext cx="4905375" cy="19621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97576" y="1816970"/>
            <a:ext cx="3635944" cy="4376285"/>
            <a:chOff x="4914205" y="1930134"/>
            <a:chExt cx="4114800" cy="495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205" y="1930134"/>
              <a:ext cx="4114800" cy="1466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4205" y="3496818"/>
              <a:ext cx="4067175" cy="14763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493" y="5073028"/>
              <a:ext cx="4038600" cy="1809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2590800" y="2667000"/>
            <a:ext cx="2819401" cy="14051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14366" y="4160332"/>
            <a:ext cx="1395835" cy="5556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4922146"/>
            <a:ext cx="1006352" cy="38877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code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does all of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Asks the user with a confirm: “Do you like _____” and store it into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“What kind of ________” do you like with a prompt and store that into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HTML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directly write to the HTML page itself using </a:t>
            </a:r>
            <a:r>
              <a:rPr lang="en-US" sz="20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jQuery.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486400" y="5791748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(sublime)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8" y="3048000"/>
            <a:ext cx="554355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3246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08-ConditionalDemo)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Bootswatch</a:t>
            </a:r>
            <a:r>
              <a:rPr lang="en-US" dirty="0" smtClean="0"/>
              <a:t> Stylin</a:t>
            </a:r>
            <a:r>
              <a:rPr lang="en-US" dirty="0"/>
              <a:t>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://bootswatch.com/</a:t>
            </a: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If-Then statements are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condition, 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resulting code in { }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4" y="2819400"/>
            <a:ext cx="8181573" cy="33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 then write the following to the screen: “Here’s a Steak Sandwich”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don’t then write the following to the screen: “Here’s a tofu stir fry”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post: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Pen… Coded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57800"/>
            <a:ext cx="779145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4326" y="474191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using an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11-ArraysDemo)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9" y="3823249"/>
            <a:ext cx="8349343" cy="22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Indices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8048625" cy="3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look over the following file with a partner.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 comment line above each console.log() line to “predict” what the output will be.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Activity?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Creation (Challenge):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checks if users favorite band is one of your favorite bands.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 is one of your favorite bands, then create an alert saying: “YEAH I LOVE THEM”.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 create an alert saying: “Nah. They’re pretty lame”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 research how to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 (Re-examined, Time-permitting):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Basics: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If-Then Statements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smtClean="0"/>
              <a:t>Prepare to become true coders.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10922</TotalTime>
  <Words>1458</Words>
  <Application>Microsoft Macintosh PowerPoint</Application>
  <PresentationFormat>On-screen Show (4:3)</PresentationFormat>
  <Paragraphs>297</Paragraphs>
  <Slides>55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 Light</vt:lpstr>
      <vt:lpstr>Calibri</vt:lpstr>
      <vt:lpstr>Roboto</vt:lpstr>
      <vt:lpstr>UCF - Theme</vt:lpstr>
      <vt:lpstr>Rutgers - Theme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If-Then Statements</vt:lpstr>
      <vt:lpstr>Demo Time</vt:lpstr>
      <vt:lpstr>If-Then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Demo Time</vt:lpstr>
      <vt:lpstr>Basic Arrays 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Sean Wragg</cp:lastModifiedBy>
  <cp:revision>1456</cp:revision>
  <cp:lastPrinted>2016-01-30T16:23:56Z</cp:lastPrinted>
  <dcterms:created xsi:type="dcterms:W3CDTF">2015-01-20T17:19:00Z</dcterms:created>
  <dcterms:modified xsi:type="dcterms:W3CDTF">2016-10-03T21:54:00Z</dcterms:modified>
</cp:coreProperties>
</file>